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7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56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30D9C-A048-CB47-A533-BA89E89A389C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F8089-7289-E548-B92D-FA5851F928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0050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4B2BF-B058-FD4B-8C0E-1F61235F0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5DD79D6-FAFD-AD49-9C4B-8442C0D92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F35F8A6-C1ED-7D41-9AD2-0F368EB11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DE8C7AF-F59A-5D4F-B15E-9F472C3B6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5B3E91-F80F-FE43-ACC6-1EDAE117F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5579803"/>
      </p:ext>
    </p:extLst>
  </p:cSld>
  <p:clrMapOvr>
    <a:masterClrMapping/>
  </p:clrMapOvr>
  <p:transition spd="slow" advTm="1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7E6E2-D379-F949-871D-5A6A9962D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9F921A-4B23-A540-9874-38D72BBAB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AF064E-BB8B-7B4B-B4B9-4124F40E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69F903-0EE0-5B43-9CC3-DE663279C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0CDFD8-4841-9E4C-864F-D6F071DF5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55722354"/>
      </p:ext>
    </p:extLst>
  </p:cSld>
  <p:clrMapOvr>
    <a:masterClrMapping/>
  </p:clrMapOvr>
  <p:transition spd="slow" advTm="1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DED1C2-FA05-044C-AB33-88FCA542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41B04B8-E74B-6B47-A4AF-E89F373F9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18CAB80-6F95-C945-BE53-7103066AD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E5D3393-41E5-514B-A014-C46BDF84D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DB3EFC-7F53-EF44-A1D9-9F59A2BE3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40385"/>
      </p:ext>
    </p:extLst>
  </p:cSld>
  <p:clrMapOvr>
    <a:masterClrMapping/>
  </p:clrMapOvr>
  <p:transition spd="slow" advTm="1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C11360-22B2-A24E-9BF3-7643396B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1ADF0F2-57A5-684C-BCCA-E686A2BDD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D64DC46-4719-CC4D-872A-503DB59BF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181BB1A-6562-9E43-89F8-AF59E0E07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26A4CAF-0D07-BE4A-8430-E6F86B44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992F02C-B0CC-A34C-9EB2-BD902BB92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1725123"/>
      </p:ext>
    </p:extLst>
  </p:cSld>
  <p:clrMapOvr>
    <a:masterClrMapping/>
  </p:clrMapOvr>
  <p:transition spd="slow" advTm="1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B46685-C8E6-7248-913A-1D54A3EEA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352B4A9-0FB8-8D4C-8255-48413A56A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16465F-AEEA-E247-AE68-8600BCE9C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DE12C2F-8D78-6E48-99F4-718C710618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7ABB8F5-A729-B64F-8994-BFEE6ADC7B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1A1278F-6E03-3A46-9573-3F083903D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7BB9763-A5DE-574F-B82F-D0FA8CF86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D155486-697D-1241-BC00-32AA6A49C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4146236"/>
      </p:ext>
    </p:extLst>
  </p:cSld>
  <p:clrMapOvr>
    <a:masterClrMapping/>
  </p:clrMapOvr>
  <p:transition spd="slow" advTm="1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39427-B0C5-324B-987D-4762F2788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C67766E-32A9-514B-8E3E-12C666BE0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9D51B47-5585-D148-BEE3-703A6D6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C5DEB9F-FAFA-8146-9B79-5E0B65648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9020246"/>
      </p:ext>
    </p:extLst>
  </p:cSld>
  <p:clrMapOvr>
    <a:masterClrMapping/>
  </p:clrMapOvr>
  <p:transition spd="slow" advTm="1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D70BF81-295E-0447-8AFD-5C9939492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DD47311-2195-C14F-AABA-8810BD6B9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1FAD3D-CF5B-3A41-B7A7-86E0B3163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9280700"/>
      </p:ext>
    </p:extLst>
  </p:cSld>
  <p:clrMapOvr>
    <a:masterClrMapping/>
  </p:clrMapOvr>
  <p:transition spd="slow" advTm="1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BC954-43C2-984C-8C26-C31D88A43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0FA8AA-D475-7E48-9290-548DA808C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F3F6B20-D375-2748-92FD-B8C36DFE7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411BD43-C4FB-1D4E-B817-9E4429CD6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90FE1E9-5C1D-8D47-85E1-A0D13CBD6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92F76E9-F27D-EB42-8046-17B8CC4B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6620627"/>
      </p:ext>
    </p:extLst>
  </p:cSld>
  <p:clrMapOvr>
    <a:masterClrMapping/>
  </p:clrMapOvr>
  <p:transition spd="slow" advTm="1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078E73-97AF-CE43-9B7F-FB0B5EE3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D31FFB8-DD2A-A947-8005-75253652C5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6A35EF4-12BB-9F47-9D29-DADBD5C14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4E60D93-E2B5-624B-8513-5401EAA54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6AD91A-D297-5243-9384-60B63E052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1EA217F-EC65-3942-BCA8-599346973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4625604"/>
      </p:ext>
    </p:extLst>
  </p:cSld>
  <p:clrMapOvr>
    <a:masterClrMapping/>
  </p:clrMapOvr>
  <p:transition spd="slow" advTm="1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9503B-57C2-9A4B-BAA3-0D2A763D9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C7CD570-9459-FE4F-A06E-2F326E343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F01AD26-BE50-9845-A981-B3726EBCB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C0F16D-D08F-7547-8C77-75A9B8AF5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3FF229-741D-4443-BF22-77AB0CB4D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5793483"/>
      </p:ext>
    </p:extLst>
  </p:cSld>
  <p:clrMapOvr>
    <a:masterClrMapping/>
  </p:clrMapOvr>
  <p:transition spd="slow" advTm="1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580A5321-6836-A540-BD75-27745916B8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2ECD5D4-8335-BE4D-B590-2D926C139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D5ECB1-8A62-3945-98A1-74062FEF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CCF679B-8189-2C43-B767-6981557A5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9456F5-E690-7E48-B34D-BE66455F5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788246"/>
      </p:ext>
    </p:extLst>
  </p:cSld>
  <p:clrMapOvr>
    <a:masterClrMapping/>
  </p:clrMapOvr>
  <p:transition spd="slow" advTm="1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083A963-1A0F-6F4A-B7DA-CE015045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222FAC3-8107-F04F-97C6-8AD4D11C1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291B60-031C-7C4C-9564-642854F4C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DBB8-8287-F241-A18E-094762D1F848}" type="datetimeFigureOut">
              <a:rPr lang="da-DK" smtClean="0"/>
              <a:t>29.04.2020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572DF1-A832-D541-B26C-745C15FEA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179E2E-D84C-4A4D-A847-5E3116D98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A023E-4A55-6F44-9650-71596098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570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1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D651A78-5C86-3E40-AC86-7C901552E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542" y="643466"/>
            <a:ext cx="430491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7700"/>
      </p:ext>
    </p:extLst>
  </p:cSld>
  <p:clrMapOvr>
    <a:masterClrMapping/>
  </p:clrMapOvr>
  <p:transition spd="slow" advTm="1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udendørs, lastbil, græs, transport&#10;&#10;Automatisk genereret beskrivelse">
            <a:extLst>
              <a:ext uri="{FF2B5EF4-FFF2-40B4-BE49-F238E27FC236}">
                <a16:creationId xmlns:a16="http://schemas.microsoft.com/office/drawing/2014/main" id="{70473063-7270-2C4E-99B2-56E20D3340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79" b="1702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64075"/>
      </p:ext>
    </p:extLst>
  </p:cSld>
  <p:clrMapOvr>
    <a:masterClrMapping/>
  </p:clrMapOvr>
  <p:transition spd="slow" advTm="1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lastbil, udendørs, blå, bil&#10;&#10;Automatisk genereret beskrivelse">
            <a:extLst>
              <a:ext uri="{FF2B5EF4-FFF2-40B4-BE49-F238E27FC236}">
                <a16:creationId xmlns:a16="http://schemas.microsoft.com/office/drawing/2014/main" id="{570EB49E-EB2C-094F-8258-A63F8F4834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3" b="198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55873"/>
      </p:ext>
    </p:extLst>
  </p:cSld>
  <p:clrMapOvr>
    <a:masterClrMapping/>
  </p:clrMapOvr>
  <p:transition spd="slow" advTm="1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bygning, udendørs, blå, forside&#10;&#10;Automatisk genereret beskrivelse">
            <a:extLst>
              <a:ext uri="{FF2B5EF4-FFF2-40B4-BE49-F238E27FC236}">
                <a16:creationId xmlns:a16="http://schemas.microsoft.com/office/drawing/2014/main" id="{DD8A8B30-E7BD-E347-85FB-2E388402BC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82111"/>
      </p:ext>
    </p:extLst>
  </p:cSld>
  <p:clrMapOvr>
    <a:masterClrMapping/>
  </p:clrMapOvr>
  <p:transition spd="slow" advTm="1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lastbil, udendørs, byggeri, parkeret&#10;&#10;Automatisk genereret beskrivelse">
            <a:extLst>
              <a:ext uri="{FF2B5EF4-FFF2-40B4-BE49-F238E27FC236}">
                <a16:creationId xmlns:a16="http://schemas.microsoft.com/office/drawing/2014/main" id="{66DFE654-4FBE-B840-B443-5E2E3523BA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35" r="1" b="352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615381"/>
      </p:ext>
    </p:extLst>
  </p:cSld>
  <p:clrMapOvr>
    <a:masterClrMapping/>
  </p:clrMapOvr>
  <p:transition spd="slow" advTm="1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udendørs, lastbil, bygning, lille&#10;&#10;Automatisk genereret beskrivelse">
            <a:extLst>
              <a:ext uri="{FF2B5EF4-FFF2-40B4-BE49-F238E27FC236}">
                <a16:creationId xmlns:a16="http://schemas.microsoft.com/office/drawing/2014/main" id="{00A4B9CF-F149-5C40-8E52-134E0D6771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461" b="1435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71970"/>
      </p:ext>
    </p:extLst>
  </p:cSld>
  <p:clrMapOvr>
    <a:masterClrMapping/>
  </p:clrMapOvr>
  <p:transition spd="slow" advTm="1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lastbil, loft, bygning, bagage&#10;&#10;Automatisk genereret beskrivelse">
            <a:extLst>
              <a:ext uri="{FF2B5EF4-FFF2-40B4-BE49-F238E27FC236}">
                <a16:creationId xmlns:a16="http://schemas.microsoft.com/office/drawing/2014/main" id="{7C512A9B-A01C-804B-A065-6D62BA77AB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61" b="137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114459"/>
      </p:ext>
    </p:extLst>
  </p:cSld>
  <p:clrMapOvr>
    <a:masterClrMapping/>
  </p:clrMapOvr>
  <p:transition spd="slow" advTm="1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græs, udendørs, lastbil, bil&#10;&#10;Automatisk genereret beskrivelse">
            <a:extLst>
              <a:ext uri="{FF2B5EF4-FFF2-40B4-BE49-F238E27FC236}">
                <a16:creationId xmlns:a16="http://schemas.microsoft.com/office/drawing/2014/main" id="{775AF1C4-E279-2B45-94E3-D5706F248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27" b="178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8609"/>
      </p:ext>
    </p:extLst>
  </p:cSld>
  <p:clrMapOvr>
    <a:masterClrMapping/>
  </p:clrMapOvr>
  <p:transition spd="slow" advTm="1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lastbil, udendørs, vej, parkeret&#10;&#10;Automatisk genereret beskrivelse">
            <a:extLst>
              <a:ext uri="{FF2B5EF4-FFF2-40B4-BE49-F238E27FC236}">
                <a16:creationId xmlns:a16="http://schemas.microsoft.com/office/drawing/2014/main" id="{92742840-2FB1-8643-857C-9FF06DAE9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743" y="0"/>
            <a:ext cx="9142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93949"/>
      </p:ext>
    </p:extLst>
  </p:cSld>
  <p:clrMapOvr>
    <a:masterClrMapping/>
  </p:clrMapOvr>
  <p:transition spd="slow" advTm="1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8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294908E-80BC-FB41-AE70-2CDF836AE2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da-DK">
                <a:solidFill>
                  <a:schemeClr val="bg1"/>
                </a:solidFill>
              </a:rPr>
              <a:t>Ring 40207872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982F465-A585-4F42-B0E7-298F563B28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750893"/>
            <a:ext cx="4645250" cy="1147863"/>
          </a:xfrm>
        </p:spPr>
        <p:txBody>
          <a:bodyPr anchor="t">
            <a:normAutofit/>
          </a:bodyPr>
          <a:lstStyle/>
          <a:p>
            <a:pPr algn="l"/>
            <a:r>
              <a:rPr lang="da-DK" sz="2000">
                <a:solidFill>
                  <a:schemeClr val="bg1"/>
                </a:solidFill>
              </a:rPr>
              <a:t>WWW.AP-Maskiner.dk</a:t>
            </a:r>
          </a:p>
        </p:txBody>
      </p:sp>
      <p:sp>
        <p:nvSpPr>
          <p:cNvPr id="26" name="Freeform: Shape 2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2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0A64B44-7680-C946-A54B-29E97A275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54" y="489204"/>
            <a:ext cx="3486098" cy="451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38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000">
    <p:fade/>
  </p:transition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</Words>
  <Application>Microsoft Macintosh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Ring 40207872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Henrik Hansen</dc:creator>
  <cp:lastModifiedBy>Henrik Hansen</cp:lastModifiedBy>
  <cp:revision>4</cp:revision>
  <dcterms:created xsi:type="dcterms:W3CDTF">2020-04-28T05:24:31Z</dcterms:created>
  <dcterms:modified xsi:type="dcterms:W3CDTF">2020-04-29T13:49:06Z</dcterms:modified>
</cp:coreProperties>
</file>